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Roboto"/>
      <p:regular r:id="rId8"/>
      <p:bold r:id="rId9"/>
      <p:italic r:id="rId10"/>
      <p:boldItalic r:id="rId11"/>
    </p:embeddedFont>
    <p:embeddedFont>
      <p:font typeface="Cabin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Italic.fntdata"/><Relationship Id="rId10" Type="http://schemas.openxmlformats.org/officeDocument/2006/relationships/font" Target="fonts/Roboto-italic.fntdata"/><Relationship Id="rId13" Type="http://schemas.openxmlformats.org/officeDocument/2006/relationships/font" Target="fonts/Cabin-bold.fntdata"/><Relationship Id="rId12" Type="http://schemas.openxmlformats.org/officeDocument/2006/relationships/font" Target="fonts/Cabi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Roboto-bold.fntdata"/><Relationship Id="rId15" Type="http://schemas.openxmlformats.org/officeDocument/2006/relationships/font" Target="fonts/Cabin-boldItalic.fntdata"/><Relationship Id="rId14" Type="http://schemas.openxmlformats.org/officeDocument/2006/relationships/font" Target="fonts/Cabin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b2bd63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b2bd63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b2bd63f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b2bd63f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UT Bathroom Services (UTBS)</a:t>
            </a:r>
            <a:endParaRPr sz="44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Chun, Zoe Ng, Joel Wang, Hans Xu</a:t>
            </a:r>
            <a:endParaRPr/>
          </a:p>
        </p:txBody>
      </p:sp>
      <p:cxnSp>
        <p:nvCxnSpPr>
          <p:cNvPr id="69" name="Google Shape;69;p13"/>
          <p:cNvCxnSpPr/>
          <p:nvPr/>
        </p:nvCxnSpPr>
        <p:spPr>
          <a:xfrm>
            <a:off x="390525" y="2752880"/>
            <a:ext cx="8222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1290300" y="19045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➔"/>
            </a:pPr>
            <a:r>
              <a:rPr lang="en" sz="200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An Android app that allows users to locate bathroom and water facilities on campus</a:t>
            </a:r>
            <a:endParaRPr sz="200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➔"/>
            </a:pPr>
            <a:r>
              <a:rPr lang="en" sz="200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Locations are ranked by geographical proximity, cleanliness, user reviews, and other criteria</a:t>
            </a:r>
            <a:endParaRPr sz="200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bin"/>
              <a:buChar char="➔"/>
            </a:pPr>
            <a:r>
              <a:rPr lang="en" sz="2000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rPr>
              <a:t>User based reviews form central database and are factored into recommendations</a:t>
            </a:r>
            <a:endParaRPr sz="200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Updates</a:t>
            </a:r>
            <a:endParaRPr/>
          </a:p>
        </p:txBody>
      </p:sp>
      <p:pic>
        <p:nvPicPr>
          <p:cNvPr descr="Screenshot_20171115-221457.png" id="81" name="Google Shape;81;p15"/>
          <p:cNvPicPr preferRelativeResize="0"/>
          <p:nvPr/>
        </p:nvPicPr>
        <p:blipFill rotWithShape="1">
          <a:blip r:embed="rId3">
            <a:alphaModFix/>
          </a:blip>
          <a:srcRect b="7398" l="0" r="0" t="0"/>
          <a:stretch/>
        </p:blipFill>
        <p:spPr>
          <a:xfrm>
            <a:off x="7351224" y="2682540"/>
            <a:ext cx="1302272" cy="22314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_20171115-221723.png" id="82" name="Google Shape;82;p15"/>
          <p:cNvPicPr preferRelativeResize="0"/>
          <p:nvPr/>
        </p:nvPicPr>
        <p:blipFill rotWithShape="1">
          <a:blip r:embed="rId4">
            <a:alphaModFix/>
          </a:blip>
          <a:srcRect b="6733" l="0" r="0" t="0"/>
          <a:stretch/>
        </p:blipFill>
        <p:spPr>
          <a:xfrm>
            <a:off x="7351206" y="407275"/>
            <a:ext cx="1302294" cy="22475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_20171115-215108.png" id="83" name="Google Shape;83;p15"/>
          <p:cNvPicPr preferRelativeResize="0"/>
          <p:nvPr/>
        </p:nvPicPr>
        <p:blipFill rotWithShape="1">
          <a:blip r:embed="rId5">
            <a:alphaModFix/>
          </a:blip>
          <a:srcRect b="6733" l="0" r="0" t="0"/>
          <a:stretch/>
        </p:blipFill>
        <p:spPr>
          <a:xfrm>
            <a:off x="4605425" y="408950"/>
            <a:ext cx="1353399" cy="2247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_20171115-215548.png" id="84" name="Google Shape;84;p15"/>
          <p:cNvPicPr preferRelativeResize="0"/>
          <p:nvPr/>
        </p:nvPicPr>
        <p:blipFill rotWithShape="1">
          <a:blip r:embed="rId6">
            <a:alphaModFix/>
          </a:blip>
          <a:srcRect b="6733" l="0" r="0" t="0"/>
          <a:stretch/>
        </p:blipFill>
        <p:spPr>
          <a:xfrm>
            <a:off x="6003875" y="408950"/>
            <a:ext cx="1302275" cy="22475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395700" y="1772250"/>
            <a:ext cx="3974100" cy="30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Finished/In Progress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Mapview with Location Tracking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Location Pins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Firebase Standalone Project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Todo List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Firebase Merge for Location Database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Location Search/Filter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Initial data collection for initial </a:t>
            </a:r>
            <a:r>
              <a:rPr lang="en" sz="1800"/>
              <a:t>ratings</a:t>
            </a:r>
            <a:endParaRPr sz="1800"/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7">
            <a:alphaModFix/>
          </a:blip>
          <a:srcRect b="7783" l="0" r="0" t="0"/>
          <a:stretch/>
        </p:blipFill>
        <p:spPr>
          <a:xfrm>
            <a:off x="6003880" y="2682540"/>
            <a:ext cx="1302272" cy="22314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_20171115-221732.png" id="87" name="Google Shape;87;p15"/>
          <p:cNvPicPr preferRelativeResize="0"/>
          <p:nvPr/>
        </p:nvPicPr>
        <p:blipFill rotWithShape="1">
          <a:blip r:embed="rId8">
            <a:alphaModFix/>
          </a:blip>
          <a:srcRect b="7493" l="0" r="0" t="0"/>
          <a:stretch/>
        </p:blipFill>
        <p:spPr>
          <a:xfrm>
            <a:off x="4605425" y="2685388"/>
            <a:ext cx="1353399" cy="22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